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167FF-02C2-4362-82BD-53B37040F446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DADAB-6DCB-4791-B1B6-E556DEEAD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3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2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91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6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6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29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508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24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0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9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8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52233-7FA5-4A7F-8C8F-8F5F44A49264}" type="datetimeFigureOut">
              <a:rPr lang="en-US" smtClean="0"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4E490-0987-4173-915A-02BFCC24D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0" t="35516" r="55256" b="55990"/>
          <a:stretch/>
        </p:blipFill>
        <p:spPr bwMode="auto">
          <a:xfrm>
            <a:off x="-20782" y="-6927"/>
            <a:ext cx="9164782" cy="264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2"/>
          <a:srcRect l="45439" t="33068" r="42038" b="48433"/>
          <a:stretch/>
        </p:blipFill>
        <p:spPr bwMode="auto">
          <a:xfrm>
            <a:off x="-20782" y="2642260"/>
            <a:ext cx="4248150" cy="3257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54682" y="4724400"/>
            <a:ext cx="45823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askerville Old Face" pitchFamily="18" charset="0"/>
              </a:rPr>
              <a:t>By Lyn </a:t>
            </a:r>
            <a:r>
              <a:rPr lang="en-US" sz="4400" dirty="0" err="1" smtClean="0">
                <a:latin typeface="Baskerville Old Face" pitchFamily="18" charset="0"/>
              </a:rPr>
              <a:t>Allaby</a:t>
            </a:r>
            <a:endParaRPr lang="en-US" sz="4400" dirty="0"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94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What is a Fact Monster?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A tween destination for homework help</a:t>
            </a:r>
          </a:p>
          <a:p>
            <a:pPr lvl="1"/>
            <a:r>
              <a:rPr lang="en-US" dirty="0" smtClean="0">
                <a:latin typeface="Baskerville Old Face" pitchFamily="18" charset="0"/>
              </a:rPr>
              <a:t>Facts on thousands of subjects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Sports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Entertainment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Geography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History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Biology</a:t>
            </a:r>
          </a:p>
          <a:p>
            <a:pPr lvl="2"/>
            <a:r>
              <a:rPr lang="en-US" dirty="0" smtClean="0">
                <a:latin typeface="Baskerville Old Face" pitchFamily="18" charset="0"/>
              </a:rPr>
              <a:t>Health</a:t>
            </a:r>
          </a:p>
          <a:p>
            <a:pPr lvl="1"/>
            <a:r>
              <a:rPr lang="en-US" dirty="0" smtClean="0">
                <a:latin typeface="Baskerville Old Face" pitchFamily="18" charset="0"/>
              </a:rPr>
              <a:t>July 2001 Webby Award for Best  kids Site  </a:t>
            </a:r>
          </a:p>
          <a:p>
            <a:pPr lvl="2"/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4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Endless Resources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Encyclopedias</a:t>
            </a:r>
          </a:p>
          <a:p>
            <a:r>
              <a:rPr lang="en-US" dirty="0" smtClean="0"/>
              <a:t>Almanacs</a:t>
            </a:r>
          </a:p>
          <a:p>
            <a:r>
              <a:rPr lang="en-US" dirty="0" smtClean="0"/>
              <a:t>Games </a:t>
            </a:r>
          </a:p>
          <a:p>
            <a:r>
              <a:rPr lang="en-US" dirty="0" smtClean="0"/>
              <a:t>Quizzes</a:t>
            </a:r>
          </a:p>
          <a:p>
            <a:r>
              <a:rPr lang="en-US" dirty="0" smtClean="0"/>
              <a:t>Puzzles</a:t>
            </a:r>
          </a:p>
          <a:p>
            <a:r>
              <a:rPr lang="en-US" dirty="0" smtClean="0"/>
              <a:t>Research tools</a:t>
            </a:r>
          </a:p>
          <a:p>
            <a:r>
              <a:rPr lang="en-US" dirty="0" smtClean="0"/>
              <a:t>From Solar system </a:t>
            </a:r>
          </a:p>
          <a:p>
            <a:r>
              <a:rPr lang="en-US" dirty="0" smtClean="0"/>
              <a:t>to Harry Potter</a:t>
            </a:r>
            <a:endParaRPr lang="en-US" dirty="0"/>
          </a:p>
        </p:txBody>
      </p:sp>
      <p:pic>
        <p:nvPicPr>
          <p:cNvPr id="7170" name="Picture 2" descr="C:\Users\Lyn\AppData\Local\Microsoft\Windows\Temporary Internet Files\Content.IE5\IHNXT954\MC9000831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629" y="2528316"/>
            <a:ext cx="1818742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2362200" cy="2895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875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How popular is Fact  Monster?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million views</a:t>
            </a:r>
          </a:p>
          <a:p>
            <a:r>
              <a:rPr lang="en-US" dirty="0" smtClean="0"/>
              <a:t>2.5 million under 18</a:t>
            </a:r>
          </a:p>
          <a:p>
            <a:r>
              <a:rPr lang="en-US" dirty="0" smtClean="0"/>
              <a:t>50% of users female 50% male</a:t>
            </a:r>
          </a:p>
          <a:p>
            <a:r>
              <a:rPr lang="en-US" dirty="0" smtClean="0"/>
              <a:t>2.5 million users are students</a:t>
            </a:r>
          </a:p>
          <a:p>
            <a:r>
              <a:rPr lang="en-US" dirty="0" smtClean="0"/>
              <a:t>2 million are professionals</a:t>
            </a:r>
          </a:p>
          <a:p>
            <a:r>
              <a:rPr lang="en-US" dirty="0" smtClean="0"/>
              <a:t>2 million have book marked Fact  Monster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8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32342" r="19681" b="7738"/>
          <a:stretch/>
        </p:blipFill>
        <p:spPr bwMode="auto">
          <a:xfrm>
            <a:off x="0" y="0"/>
            <a:ext cx="9372600" cy="438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0" y="4800600"/>
            <a:ext cx="8001000" cy="1920875"/>
          </a:xfrm>
        </p:spPr>
        <p:txBody>
          <a:bodyPr/>
          <a:lstStyle/>
          <a:p>
            <a:r>
              <a:rPr lang="en-US" sz="5400" dirty="0" smtClean="0">
                <a:latin typeface="Baskerville Old Face" pitchFamily="18" charset="0"/>
              </a:rPr>
              <a:t>What homework do you need help with?</a:t>
            </a:r>
            <a:endParaRPr lang="en-US" sz="5400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2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How about Science?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" t="33533" r="38423" b="8134"/>
          <a:stretch/>
        </p:blipFill>
        <p:spPr bwMode="auto">
          <a:xfrm>
            <a:off x="152400" y="1676400"/>
            <a:ext cx="8839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714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Let’s research the environment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0" r="24813" b="10120"/>
          <a:stretch/>
        </p:blipFill>
        <p:spPr bwMode="auto">
          <a:xfrm>
            <a:off x="228601" y="1502228"/>
            <a:ext cx="8686800" cy="510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12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askerville Old Face" pitchFamily="18" charset="0"/>
              </a:rPr>
              <a:t>So many choices</a:t>
            </a:r>
            <a:endParaRPr lang="en-US" sz="3200" dirty="0">
              <a:latin typeface="Baskerville Old Face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sz="2400" dirty="0" smtClean="0">
              <a:latin typeface="Baskerville Old Face" pitchFamily="18" charset="0"/>
            </a:endParaRPr>
          </a:p>
          <a:p>
            <a:endParaRPr lang="en-US" sz="2400" dirty="0">
              <a:latin typeface="Baskerville Old Face" pitchFamily="18" charset="0"/>
            </a:endParaRPr>
          </a:p>
          <a:p>
            <a:r>
              <a:rPr lang="en-US" sz="2400" dirty="0" smtClean="0">
                <a:latin typeface="Baskerville Old Face" pitchFamily="18" charset="0"/>
              </a:rPr>
              <a:t>Earth Science</a:t>
            </a:r>
          </a:p>
          <a:p>
            <a:r>
              <a:rPr lang="en-US" sz="2400" dirty="0" smtClean="0">
                <a:latin typeface="Baskerville Old Face" pitchFamily="18" charset="0"/>
              </a:rPr>
              <a:t>Environmental 	organizations</a:t>
            </a:r>
          </a:p>
          <a:p>
            <a:r>
              <a:rPr lang="en-US" sz="2400" dirty="0" smtClean="0">
                <a:latin typeface="Baskerville Old Face" pitchFamily="18" charset="0"/>
              </a:rPr>
              <a:t>Studies</a:t>
            </a:r>
          </a:p>
          <a:p>
            <a:r>
              <a:rPr lang="en-US" sz="2400" dirty="0">
                <a:latin typeface="Baskerville Old Face" pitchFamily="18" charset="0"/>
              </a:rPr>
              <a:t>	</a:t>
            </a:r>
            <a:r>
              <a:rPr lang="en-US" sz="2400" dirty="0" smtClean="0">
                <a:latin typeface="Baskerville Old Face" pitchFamily="18" charset="0"/>
              </a:rPr>
              <a:t>acid rain</a:t>
            </a:r>
          </a:p>
          <a:p>
            <a:r>
              <a:rPr lang="en-US" sz="2400" dirty="0">
                <a:latin typeface="Baskerville Old Face" pitchFamily="18" charset="0"/>
              </a:rPr>
              <a:t>	</a:t>
            </a:r>
            <a:r>
              <a:rPr lang="en-US" sz="2400" dirty="0" smtClean="0">
                <a:latin typeface="Baskerville Old Face" pitchFamily="18" charset="0"/>
              </a:rPr>
              <a:t>air pollution</a:t>
            </a:r>
          </a:p>
          <a:p>
            <a:r>
              <a:rPr lang="en-US" sz="2400" dirty="0" smtClean="0">
                <a:latin typeface="Baskerville Old Face" pitchFamily="18" charset="0"/>
              </a:rPr>
              <a:t>	ecology</a:t>
            </a:r>
          </a:p>
          <a:p>
            <a:r>
              <a:rPr lang="en-US" sz="2400" dirty="0">
                <a:latin typeface="Baskerville Old Face" pitchFamily="18" charset="0"/>
              </a:rPr>
              <a:t>	</a:t>
            </a:r>
            <a:r>
              <a:rPr lang="en-US" sz="2400" dirty="0" smtClean="0">
                <a:latin typeface="Baskerville Old Face" pitchFamily="18" charset="0"/>
              </a:rPr>
              <a:t>wildlife refuge</a:t>
            </a:r>
            <a:r>
              <a:rPr lang="en-US" sz="2400" dirty="0">
                <a:latin typeface="Baskerville Old Face" pitchFamily="18" charset="0"/>
              </a:rPr>
              <a:t>	</a:t>
            </a:r>
            <a:r>
              <a:rPr lang="en-US" sz="2400" dirty="0" smtClean="0">
                <a:latin typeface="Baskerville Old Face" pitchFamily="18" charset="0"/>
              </a:rPr>
              <a:t>	</a:t>
            </a:r>
          </a:p>
          <a:p>
            <a:r>
              <a:rPr lang="en-US" sz="2400" dirty="0">
                <a:latin typeface="Baskerville Old Face" pitchFamily="18" charset="0"/>
              </a:rPr>
              <a:t>	</a:t>
            </a:r>
            <a:endParaRPr lang="en-US" sz="2400" dirty="0" smtClean="0">
              <a:latin typeface="Baskerville Old Face" pitchFamily="18" charset="0"/>
            </a:endParaRPr>
          </a:p>
          <a:p>
            <a:r>
              <a:rPr lang="en-US" sz="2400" dirty="0" smtClean="0">
                <a:latin typeface="Baskerville Old Face" pitchFamily="18" charset="0"/>
              </a:rPr>
              <a:t> </a:t>
            </a:r>
            <a:endParaRPr lang="en-US" sz="2400" dirty="0">
              <a:latin typeface="Baskerville Old Fac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" t="19593" r="38283" b="9672"/>
          <a:stretch/>
        </p:blipFill>
        <p:spPr bwMode="auto">
          <a:xfrm>
            <a:off x="3595255" y="228600"/>
            <a:ext cx="51816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74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skerville Old Face" pitchFamily="18" charset="0"/>
              </a:rPr>
              <a:t>The monster you’re children will like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Baskerville Old Face" pitchFamily="18" charset="0"/>
              </a:rPr>
              <a:t>Fact Monster</a:t>
            </a:r>
          </a:p>
          <a:p>
            <a:r>
              <a:rPr lang="en-US" sz="3600" dirty="0" smtClean="0">
                <a:latin typeface="Baskerville Old Face" pitchFamily="18" charset="0"/>
              </a:rPr>
              <a:t>A safe way to search the internet</a:t>
            </a:r>
          </a:p>
          <a:p>
            <a:endParaRPr lang="en-US" sz="4800" dirty="0">
              <a:latin typeface="Baskerville Old Face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572000"/>
            <a:ext cx="2821132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47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146</TotalTime>
  <Words>123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What is a Fact Monster?</vt:lpstr>
      <vt:lpstr>Endless Resources</vt:lpstr>
      <vt:lpstr>How popular is Fact  Monster?</vt:lpstr>
      <vt:lpstr>PowerPoint Presentation</vt:lpstr>
      <vt:lpstr>How about Science?</vt:lpstr>
      <vt:lpstr>Let’s research the environment</vt:lpstr>
      <vt:lpstr>So many choices</vt:lpstr>
      <vt:lpstr>The monster you’re children will like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</dc:creator>
  <cp:lastModifiedBy>Lyn</cp:lastModifiedBy>
  <cp:revision>16</cp:revision>
  <dcterms:created xsi:type="dcterms:W3CDTF">2011-02-11T22:11:44Z</dcterms:created>
  <dcterms:modified xsi:type="dcterms:W3CDTF">2011-02-12T02:47:54Z</dcterms:modified>
</cp:coreProperties>
</file>